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24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23" r:id="rId59"/>
    <p:sldId id="312" r:id="rId60"/>
    <p:sldId id="313" r:id="rId6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44" autoAdjust="0"/>
    <p:restoredTop sz="94660"/>
  </p:normalViewPr>
  <p:slideViewPr>
    <p:cSldViewPr snapToGrid="0">
      <p:cViewPr>
        <p:scale>
          <a:sx n="75" d="100"/>
          <a:sy n="75" d="100"/>
        </p:scale>
        <p:origin x="19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13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26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2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504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70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1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72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23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85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046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27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82D05-40A9-4574-A868-A0C30413E7E3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D10C8-0FF0-4835-A6B0-870DC4C1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2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47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88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2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0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73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6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40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9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07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759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88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0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397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1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67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8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41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076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75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2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88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35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39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41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37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72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3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7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72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29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10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508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13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92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84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59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8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36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6717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90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219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83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07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097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8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28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33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5267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82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65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0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9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1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70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와이드스크린</PresentationFormat>
  <Paragraphs>0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</cp:revision>
  <dcterms:created xsi:type="dcterms:W3CDTF">2023-03-13T04:16:57Z</dcterms:created>
  <dcterms:modified xsi:type="dcterms:W3CDTF">2023-03-14T12:52:40Z</dcterms:modified>
</cp:coreProperties>
</file>